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Email and Message Spam Classification Using Transformer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9454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K. Santosh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(IDS-2300033358) &amp;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G. Sesha Sai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(IDS-2300031722)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561261"/>
            <a:ext cx="7715488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Acknowledgements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256" y="2143006"/>
            <a:ext cx="7715488" cy="1828800"/>
          </a:xfrm>
          <a:prstGeom prst="roundRect">
            <a:avLst>
              <a:gd name="adj" fmla="val 1674"/>
            </a:avLst>
          </a:prstGeom>
          <a:solidFill>
            <a:srgbClr val="3E2513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8329" y="2347079"/>
            <a:ext cx="25511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Takeaway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18329" y="2788325"/>
            <a:ext cx="7307342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Transformer-based models like BERT dramatically elevate spam classification accuracy, robustness, and adaptability compared to traditional machine learning approaches.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4256" y="4175879"/>
            <a:ext cx="7715488" cy="1502331"/>
          </a:xfrm>
          <a:prstGeom prst="roundRect">
            <a:avLst>
              <a:gd name="adj" fmla="val 2038"/>
            </a:avLst>
          </a:prstGeom>
          <a:solidFill>
            <a:srgbClr val="3E2513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18329" y="4379952"/>
            <a:ext cx="25511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Success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8329" y="4821198"/>
            <a:ext cx="7307342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Demonstrated practical, real-world application with impressive results on authentic email datasets, validating the effectiveness of our approach.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4256" y="5907762"/>
            <a:ext cx="77154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Presented by: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14256" y="6463784"/>
            <a:ext cx="7715488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K. Santosh</a:t>
            </a:r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(IDS-2300033358)</a:t>
            </a:r>
            <a:pPr algn="ctr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G. Sesha Sai</a:t>
            </a:r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(IDS-2300031722)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4256" y="7346275"/>
            <a:ext cx="77154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welcome your questions, insights, and engaging discussion.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677007"/>
            <a:ext cx="1303210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Spam Challenge: Why Classic Filters Fall Short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925" y="4642842"/>
            <a:ext cx="469821" cy="469821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409581" y="4714518"/>
            <a:ext cx="3536871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Exponential Growth Problem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09581" y="5492472"/>
            <a:ext cx="3536871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Spam emails and messages proliferate daily, creating serious security vulnerabilities and overwhelming user inboxes with frustration.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07437" y="4642842"/>
            <a:ext cx="469821" cy="469821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5886093" y="4714518"/>
            <a:ext cx="3536871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Traditional Models Struggle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886093" y="5492472"/>
            <a:ext cx="3536871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Classic approaches like Naive Bayes and SVM lack the sophistication to understand context and fail against evolving spam tactics with linguistic obfuscation.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83948" y="4642842"/>
            <a:ext cx="469821" cy="469821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362605" y="4714518"/>
            <a:ext cx="319158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Need for Intelligence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62605" y="5166122"/>
            <a:ext cx="3536871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Modern spam requires models that comprehend language deeply, recognizing contextual nuances and adapting dynamically to new deceptive patterns.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2095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Enter BERT: Revolutionizing Text Understanding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326850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is BERT?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82241" y="3841194"/>
            <a:ext cx="3517106" cy="357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Developed by Google, BERT (Bidirectional Encoder Representations from Transformers) fundamentally changed how machines understand language by processing context bidirectionally—examining words from both left and right simultaneously.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2273" y="326850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BERT Excels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52273" y="3841194"/>
            <a:ext cx="3517106" cy="2860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Unlike older embeddings such as Word2Vec and GloVe, BERT generates dynamic, context-aware representations. This enables superior detection of subtle linguistic cues that distinguish spam from legitimate messages.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7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3221355"/>
            <a:ext cx="13153549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Project Approach: Leveraging BERT for Spam Detection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426" y="4856559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426" y="5192316"/>
            <a:ext cx="4243864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738426" y="5343525"/>
            <a:ext cx="3844290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Fine-Tuned Pre-trained Model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8426" y="5799653"/>
            <a:ext cx="4243864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Leveraged BERT base uncased model, fine-tuned specifically on the Enron email dataset to classify messages as spam or legitimate ham with contextual understanding.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193268" y="4856559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3268" y="5192316"/>
            <a:ext cx="4243864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5193268" y="5343525"/>
            <a:ext cx="424386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Attention Mechanism Utilization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193268" y="6129218"/>
            <a:ext cx="4243864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Harnessed multi-head attention layers to capture intricate semantic relationships and dependencies within email text, revealing hidden patterns.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48111" y="4856559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8111" y="5192316"/>
            <a:ext cx="4243864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9648111" y="5343525"/>
            <a:ext cx="350305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Transfer Learning Strategy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648111" y="5799653"/>
            <a:ext cx="4243864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Applied transfer learning to dramatically reduce training time and improve accuracy despite limited labeled data, leveraging pre-existing linguistic knowledge.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322" y="375047"/>
            <a:ext cx="5713809" cy="42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Architecture and Workflow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40" y="1073944"/>
            <a:ext cx="10566321" cy="72816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6704" y="5604830"/>
            <a:ext cx="2887476" cy="38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Input Text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9859" y="3749862"/>
            <a:ext cx="683781" cy="6837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7245" y="2547050"/>
            <a:ext cx="2981282" cy="384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Tokenization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1246" y="4166755"/>
            <a:ext cx="683781" cy="6837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8584" y="6500368"/>
            <a:ext cx="2887476" cy="384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BERT Embedding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2846" y="4583647"/>
            <a:ext cx="683781" cy="6837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21691" y="2967361"/>
            <a:ext cx="2887477" cy="769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Attention → Classification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3339" y="5031309"/>
            <a:ext cx="683781" cy="6837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7322" y="8645247"/>
            <a:ext cx="170473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Components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477322" y="8994696"/>
            <a:ext cx="667154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Tokenization breaks input into processable units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77322" y="9260443"/>
            <a:ext cx="667154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BERT embeddings create context-rich representations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477322" y="9526191"/>
            <a:ext cx="667154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Multi-head attention weights semantic importance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7489150" y="8645247"/>
            <a:ext cx="170473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Optimization Focus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7489150" y="8994696"/>
            <a:ext cx="6671548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Rigorous hyperparameter tuning balanced precision and recall to minimize false positives—ensuring critical emails never end up in spam folders.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390424"/>
            <a:ext cx="616219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Performance Highlights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47246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98%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523286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140" y="588978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Achieved on Enron email dataset with exceptional reliability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11128" y="447246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0.99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995273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F1-Score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11128" y="588978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Exceeding baseline benchmarks for balanced precision-recall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83115" y="4472464"/>
            <a:ext cx="4208145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99%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0467261" y="543317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Precision Rate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83115" y="5889784"/>
            <a:ext cx="420814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Minimal false positives protecting legitimate messages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9140" y="6803112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Achievement: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Our BERT-based model significantly outperformed traditional machine learning approaches and baseline deep learning methods, demonstrating the transformative power of modern transformer architectures for spam classification tasks.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272" y="739854"/>
            <a:ext cx="7841456" cy="116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Transformers Outperform Traditional Methods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1272" y="2182177"/>
            <a:ext cx="3827621" cy="3007162"/>
          </a:xfrm>
          <a:prstGeom prst="roundRect">
            <a:avLst>
              <a:gd name="adj" fmla="val 928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837367" y="2368272"/>
            <a:ext cx="558284" cy="558284"/>
          </a:xfrm>
          <a:prstGeom prst="roundRect">
            <a:avLst>
              <a:gd name="adj" fmla="val 16377123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838" y="2521744"/>
            <a:ext cx="251222" cy="251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367" y="3112651"/>
            <a:ext cx="3005257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Long-Range Dependencies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7367" y="3514963"/>
            <a:ext cx="3455432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Self-attention captures relationships across entire documents, understanding context spanning hundreds of words—impossible for older models.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4664988" y="2182177"/>
            <a:ext cx="3827740" cy="3007162"/>
          </a:xfrm>
          <a:prstGeom prst="roundRect">
            <a:avLst>
              <a:gd name="adj" fmla="val 928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4851083" y="2368272"/>
            <a:ext cx="558284" cy="558284"/>
          </a:xfrm>
          <a:prstGeom prst="roundRect">
            <a:avLst>
              <a:gd name="adj" fmla="val 16377123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554" y="2521744"/>
            <a:ext cx="251222" cy="2512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51083" y="3112651"/>
            <a:ext cx="250555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Robustness to Tactics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51083" y="3514963"/>
            <a:ext cx="345555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Generalizes exceptionally well across diverse writing styles, obfuscation techniques, and evolving spam deception patterns.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51272" y="5375434"/>
            <a:ext cx="7841456" cy="2114193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837367" y="5561528"/>
            <a:ext cx="558284" cy="558284"/>
          </a:xfrm>
          <a:prstGeom prst="roundRect">
            <a:avLst>
              <a:gd name="adj" fmla="val 16377123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838" y="5715000"/>
            <a:ext cx="251222" cy="2512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367" y="6305907"/>
            <a:ext cx="3306366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Minimal Feature Engineering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37367" y="6708219"/>
            <a:ext cx="74692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Learns sophisticated linguistic features directly from raw text, eliminating tedious manual feature extraction required by traditional methods.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413" y="349925"/>
            <a:ext cx="5633561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Real-World Impact and Applications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5413" y="1065609"/>
            <a:ext cx="159079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Immediate Benefits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45413" y="139160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Dramatically reduces inbox clutter and user frustration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5413" y="1639729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Substantially decreases phishing attack risks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5413" y="1887855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Enhances overall email security and user experience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478078" y="1065609"/>
            <a:ext cx="159079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Expansions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478078" y="1391602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SMS spam and mobile message filtering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78078" y="1639729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Social media message moderation platforms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78078" y="1887855"/>
            <a:ext cx="671453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Advanced phishing and cybercrime detection systems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8078" y="2234565"/>
            <a:ext cx="6714530" cy="67145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78078" y="9092208"/>
            <a:ext cx="6714530" cy="40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Indian Context: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With cybercrime cases surging dramatically across India, robust spam detection supports critical national cybersecurity infrastructure and protects millions of users.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757476"/>
            <a:ext cx="7670959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Challenges and Future Directions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521" y="2388275"/>
            <a:ext cx="3730228" cy="2941796"/>
          </a:xfrm>
          <a:prstGeom prst="roundRect">
            <a:avLst>
              <a:gd name="adj" fmla="val 10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764" y="262151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Current Challenges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9764" y="3076575"/>
            <a:ext cx="3263741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Imbalanced datasets with skewed spam-to-ham ratios and continuously evolving sophisticated spam tactics require ongoing refinement and adaptive strategies.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7132" y="2388275"/>
            <a:ext cx="3730347" cy="2941796"/>
          </a:xfrm>
          <a:prstGeom prst="roundRect">
            <a:avLst>
              <a:gd name="adj" fmla="val 10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0376" y="262151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Hybrid Innovation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10376" y="3076575"/>
            <a:ext cx="3263860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Exploring advanced architectures combining BERT embeddings with Graph Neural Networks to capture relational context between messages and senders.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6521" y="5540454"/>
            <a:ext cx="7670959" cy="1931670"/>
          </a:xfrm>
          <a:prstGeom prst="roundRect">
            <a:avLst>
              <a:gd name="adj" fmla="val 163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764" y="5773698"/>
            <a:ext cx="302013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Explainability Research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9764" y="6228755"/>
            <a:ext cx="7204472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Incorporating interpretability techniques like attention visualization to understand model decisions and build stakeholder trust in automated systems.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2025-11-01T05:26:01Z</dcterms:created>
  <dcterms:modified xsi:type="dcterms:W3CDTF">2025-11-01T05:26:01Z</dcterms:modified>
</cp:coreProperties>
</file>